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  <p:sldId id="263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5" d="100"/>
          <a:sy n="45" d="100"/>
        </p:scale>
        <p:origin x="-174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1F4E0E8-98E4-4D47-8EAF-E98BF7CF387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013CF71-9265-40D1-B148-2CDB6CB15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Special </a:t>
            </a:r>
            <a:r>
              <a:rPr lang="en-US" dirty="0"/>
              <a:t>G</a:t>
            </a:r>
            <a:r>
              <a:rPr lang="en-US" dirty="0" smtClean="0"/>
              <a:t>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Makayla Blue</a:t>
            </a:r>
            <a:endParaRPr lang="en-US" dirty="0"/>
          </a:p>
        </p:txBody>
      </p:sp>
      <p:pic>
        <p:nvPicPr>
          <p:cNvPr id="7" name="Picture 6" descr="makaylagp4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" y="3733800"/>
            <a:ext cx="3797819" cy="2724150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2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3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Poppy /Chuck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love coming to the beach with you in the summer </a:t>
            </a:r>
          </a:p>
          <a:p>
            <a:r>
              <a:rPr lang="en-US" dirty="0" smtClean="0"/>
              <a:t>I love coming to see you </a:t>
            </a:r>
          </a:p>
          <a:p>
            <a:r>
              <a:rPr lang="en-US" dirty="0" smtClean="0"/>
              <a:t>I miss u every moment I don’t get to see you </a:t>
            </a:r>
          </a:p>
          <a:p>
            <a:r>
              <a:rPr lang="en-US" dirty="0" smtClean="0"/>
              <a:t>I love coming to work with u </a:t>
            </a:r>
          </a:p>
          <a:p>
            <a:r>
              <a:rPr lang="en-US" dirty="0" smtClean="0"/>
              <a:t>I don’t like it when u don’t come to my birthday </a:t>
            </a:r>
            <a:r>
              <a:rPr lang="en-US" dirty="0" smtClean="0"/>
              <a:t>parties</a:t>
            </a:r>
            <a:endParaRPr lang="en-US" dirty="0"/>
          </a:p>
        </p:txBody>
      </p:sp>
      <p:pic>
        <p:nvPicPr>
          <p:cNvPr id="5" name="ELPHRG01.wav">
            <a:hlinkClick r:id="" action="ppaction://media"/>
          </p:cNvPr>
          <p:cNvPicPr>
            <a:picLocks noRot="1" noChangeAspect="1"/>
          </p:cNvPicPr>
          <p:nvPr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6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708599"/>
            <a:ext cx="1830629" cy="1149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93 0.02616 C -0.08819 0.01019 -0.08854 -0.01597 -0.10416 -0.02199 C -0.10555 -0.0243 -0.10573 -0.02916 -0.10816 -0.02893 C -0.1217 -0.02708 -0.1302 -0.00231 -0.14062 0.00556 C -0.14201 0.00787 -0.14305 0.01065 -0.14461 0.0125 C -0.14635 0.01436 -0.1493 0.01505 -0.15104 0.01713 C -0.15225 0.01899 -0.15173 0.02199 -0.15277 0.02408 C -0.1552 0.02894 -0.15833 0.03334 -0.16093 0.03774 C -0.16284 0.04098 -0.16475 0.04399 -0.16684 0.04699 C -0.16892 0.05 -0.17291 0.05625 -0.17291 0.05649 C -0.17916 0.0551 -0.1868 0.05672 -0.19114 0.05162 C -0.1934 0.04908 -0.1934 0.04491 -0.19514 0.04236 C -0.19913 0.03727 -0.20434 0.03681 -0.20972 0.03542 C -0.21875 0.02477 -0.22673 0.01412 -0.23767 0.00556 C -0.24948 -0.01412 -0.23402 0.00903 -0.24791 -0.0037 C -0.24982 -0.00532 -0.25 -0.00879 -0.25208 -0.01041 C -0.26007 -0.01782 -0.29132 -0.01713 -0.29444 -0.01736 C -0.29843 -0.02037 -0.30173 -0.02731 -0.30659 -0.02662 C -0.33142 -0.02314 -0.31736 -0.02476 -0.34895 -0.02199 C -0.35798 -0.01713 -0.36632 -0.01157 -0.37343 -0.0037 C -0.37621 -0.00023 -0.37777 0.00463 -0.38159 0.00787 C -0.38559 0.01181 -0.39097 0.01389 -0.39566 0.01713 C -0.39774 0.01852 -0.39965 0.01991 -0.40156 0.02176 C -0.4158 0.03519 -0.42882 0.04861 -0.44201 0.06297 C -0.45972 0.08172 -0.45191 0.06968 -0.46007 0.0838 C -0.46423 0.07686 -0.46996 0.07084 -0.47239 0.06297 C -0.47291 0.06065 -0.47309 0.05811 -0.4743 0.05625 C -0.48211 0.04329 -0.49982 0.03681 -0.51284 0.03311 C -0.52795 0.02431 -0.53889 0.00718 -0.5552 0.00093 C -0.5559 -0.00139 -0.55573 -0.00439 -0.55729 -0.00601 C -0.55972 -0.00856 -0.57534 -0.02037 -0.57951 -0.02199 C -0.58524 -0.03171 -0.59236 -0.03217 -0.60173 -0.03588 C -0.62586 -0.04537 -0.65382 -0.04583 -0.67864 -0.04722 C -0.71128 -0.07199 -0.77257 -0.05023 -0.81406 -0.04722 C -0.83159 -0.04444 -0.8493 -0.04421 -0.86649 -0.04051 C -0.87048 -0.0375 -0.87708 -0.03657 -0.87864 -0.03125 C -0.87934 -0.02893 -0.87934 -0.02592 -0.88073 -0.0243 C -0.8842 -0.02037 -0.88889 -0.01805 -0.89288 -0.01504 C -0.89496 -0.01342 -0.89722 -0.01226 -0.89878 -0.01041 C -0.90347 -0.00509 -0.90659 0.00417 -0.91302 0.00556 C -0.92656 0.00857 -0.91979 0.00787 -0.93333 0.00787 L -0.90902 0.00556 " pathEditMode="relative" rAng="0" ptsTypes="ffffffffffffffffffffffffffffffffffffffffAA">
                                      <p:cBhvr>
                                        <p:cTn id="4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4" y="-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39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kaylaspic i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" y="400050"/>
            <a:ext cx="8445500" cy="6057900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Amma</a:t>
            </a:r>
            <a:r>
              <a:rPr lang="en-US" dirty="0" smtClean="0"/>
              <a:t> /</a:t>
            </a:r>
            <a:r>
              <a:rPr lang="en-US" dirty="0" err="1" smtClean="0"/>
              <a:t>Juddy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grandma are very special </a:t>
            </a:r>
          </a:p>
          <a:p>
            <a:r>
              <a:rPr lang="en-US" dirty="0" smtClean="0"/>
              <a:t>I love it when we go to beach together </a:t>
            </a:r>
          </a:p>
          <a:p>
            <a:r>
              <a:rPr lang="en-US" dirty="0" smtClean="0"/>
              <a:t>  I like it when I get to go see her </a:t>
            </a:r>
          </a:p>
          <a:p>
            <a:r>
              <a:rPr lang="en-US" dirty="0" smtClean="0"/>
              <a:t>I like to come to work with her in the afternoon when school is over </a:t>
            </a:r>
          </a:p>
          <a:p>
            <a:r>
              <a:rPr lang="en-US" dirty="0" smtClean="0"/>
              <a:t>I look ford to coming to her school with her and going to see how her school teaches 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1" dur="1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6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1" dur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76" dur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1" dur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86" dur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0" build="p"/>
      <p:bldP spid="3" grpId="1" build="p"/>
      <p:bldP spid="3" grpId="2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from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love u </a:t>
            </a:r>
            <a:r>
              <a:rPr lang="en-US" dirty="0" err="1" smtClean="0"/>
              <a:t>Amma</a:t>
            </a:r>
            <a:r>
              <a:rPr lang="en-US" dirty="0" smtClean="0"/>
              <a:t> and Poppy</a:t>
            </a:r>
            <a:endParaRPr lang="en-US" dirty="0"/>
          </a:p>
        </p:txBody>
      </p:sp>
      <p:pic>
        <p:nvPicPr>
          <p:cNvPr id="2050" name="Picture 2" descr="C:\Documents and Settings\bluemak\Local Settings\Temporary Internet Files\Content.IE5\G281DI6J\MCj015696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458" y="3505200"/>
            <a:ext cx="2709817" cy="1179513"/>
          </a:xfrm>
          <a:prstGeom prst="rect">
            <a:avLst/>
          </a:prstGeom>
          <a:noFill/>
        </p:spPr>
      </p:pic>
      <p:pic>
        <p:nvPicPr>
          <p:cNvPr id="2051" name="Picture 3" descr="C:\Documents and Settings\bluemak\Local Settings\Temporary Internet Files\Content.IE5\D0LURUR9\MCSO01356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5342" y="3429000"/>
            <a:ext cx="2670658" cy="304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bluemak\Local Settings\Temporary Internet Files\Content.IE5\G8MA41HT\MCj011636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029864"/>
            <a:ext cx="2716225" cy="1221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192</TotalTime>
  <Words>128</Words>
  <Application>Microsoft Office PowerPoint</Application>
  <PresentationFormat>On-screen Show (4:3)</PresentationFormat>
  <Paragraphs>16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My Special Grandparents</vt:lpstr>
      <vt:lpstr>Poppy /Chuck</vt:lpstr>
      <vt:lpstr>Slide 3</vt:lpstr>
      <vt:lpstr>Amma /Juddy </vt:lpstr>
      <vt:lpstr>A note from me</vt:lpstr>
      <vt:lpstr>Slide 6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Special Grandparents</dc:title>
  <dc:creator>bluemak</dc:creator>
  <cp:lastModifiedBy>bluemak</cp:lastModifiedBy>
  <cp:revision>15</cp:revision>
  <dcterms:created xsi:type="dcterms:W3CDTF">2009-03-27T18:25:02Z</dcterms:created>
  <dcterms:modified xsi:type="dcterms:W3CDTF">2009-05-08T18:33:42Z</dcterms:modified>
</cp:coreProperties>
</file>